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6410"/>
  </p:normalViewPr>
  <p:slideViewPr>
    <p:cSldViewPr snapToGrid="0">
      <p:cViewPr varScale="1">
        <p:scale>
          <a:sx n="109" d="100"/>
          <a:sy n="109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74781-DFAF-4372-5769-F11B80AA9E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2157"/>
            <a:ext cx="9144000" cy="195780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CD1190-B76C-1D6F-711D-32BB9F471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2578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24707-5F46-60BF-58CA-FE0F1992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9AB1AD-4365-3245-E729-DDF05ECE8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D7C9B1-8F04-32EA-D253-F779E5725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785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6DCFC4-44F0-4B81-4F2A-00C00D15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97DC4F-2BAC-32AD-9D03-6C44EE875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F91762-78F8-C608-0AD3-FBBE57AC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552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2A57EC-D67B-7141-50DE-3F07A677E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4749"/>
            <a:ext cx="10515600" cy="12561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D4F394-E261-A551-4F57-768EBDA7AE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16211"/>
            <a:ext cx="5181600" cy="346075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C333CD4-D6D5-7A8B-830E-813D4654A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16211"/>
            <a:ext cx="5181600" cy="346075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8E6A35-C5A4-952D-0291-32E8EDA1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2409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E416B-EB14-9DCF-BD9A-F57A15F01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9702"/>
            <a:ext cx="10515600" cy="91141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F94F4B-1E37-7FF6-749B-51E9CA92B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6595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A0E2E14-3F7B-9DB8-1844-9EA76B0D11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4707"/>
            <a:ext cx="5157787" cy="308495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48E665-7F53-58F7-6435-06BDFB737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46" y="226595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6547D07-5BB2-28AE-7E7D-4B42A59444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89865"/>
            <a:ext cx="5183188" cy="309979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FC5FBED-3AC0-4FAF-FCC9-A8050F764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515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A0CAAC-A1E6-D13D-BDB0-A5455780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A4DA42E-494C-98CF-F326-164FF9053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494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FCCF8C5-A404-1023-E107-AC81EC83F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7902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25FCF-D646-AB7E-4279-9CA5FAA54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1" y="1357161"/>
            <a:ext cx="3932237" cy="13116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D9483B5-B3C5-9D69-6B1E-6DE4783AC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357161"/>
            <a:ext cx="6172200" cy="476970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292530-5120-2390-5442-C13A3912C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668771"/>
            <a:ext cx="3932237" cy="367676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EE2B72-A3D9-83D1-63E5-F29561CF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62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A8EE2-9050-CDC9-4527-214E322DE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235851"/>
            <a:ext cx="3932237" cy="13969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71DC49-1213-8C74-245C-2D3A35646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2358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CEABB3-3BD1-9911-F5BB-DE02039C6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32814"/>
            <a:ext cx="3932237" cy="347666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F7E1D5-4C02-EE8D-3E96-9B5E504FA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08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F9653-E3CD-F662-B504-2864025E2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955F67-B8B7-531D-49EC-B4B989D47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F7A205-D407-6084-E9AC-9D5C748F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572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F9067E-176B-AADF-8AD4-7BBC3A438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2CDF4C-CCBA-563C-A926-1DA799A52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8C11AA-A6AB-1D14-512F-958D9DFBA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3952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2B415A9-3866-F8D4-7AEE-0BD67FDE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0082"/>
            <a:ext cx="10515600" cy="1256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193ED14-D1AD-A112-F591-6C06E8023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95599"/>
            <a:ext cx="10515600" cy="3281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87B45A-B453-653B-0286-E46D66501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3CFB81-87F5-124F-B9C1-8258600082DC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Dibujo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8C3ED18E-3ECD-51F0-4D0B-79F8CC9B655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1492">
            <a:off x="-9392909" y="2839323"/>
            <a:ext cx="23165315" cy="772177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93F952A-8A43-792D-8CCC-9BCA2AC7406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t="13160" b="12834"/>
          <a:stretch/>
        </p:blipFill>
        <p:spPr>
          <a:xfrm>
            <a:off x="0" y="16601"/>
            <a:ext cx="6096000" cy="135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2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3367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F8A3E-D2A9-70A2-C5C1-83455B30BA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DCFDAE-CE46-874D-904D-926445DA2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381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EBC39-30B8-64E6-06E6-1007AC0D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97246-EC4A-68FB-3EDC-72438363A5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EA9A4A-A635-C36F-4C11-8A0B349F40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362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17EA6-D9FF-50FC-7E68-990B1E8DE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052732-F19D-6718-CBC1-17FD4C334E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483D76-AEFE-BCCD-0B3A-12EB3A403F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709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3139A-44C8-F229-083D-A801B1BA1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A9A51A-1D5B-0439-344E-3075FC9CA5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446C45-0592-AF7F-387B-1ADE5503CF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930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77B82-51B0-90B2-A8B3-048E18F00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D49ED-EA5A-51B9-463D-1E0AD3466F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387B4F3-E53F-D91C-BB5A-EC9CD9A64C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572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4819F-C321-014F-4E75-6D8F2D1D7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2D364D-600B-CCCE-A9F9-69B5C6B07F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5A6AD2-B418-DA2B-9C6C-0E10B61F28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4397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76EAF-840B-09FB-CE8D-345491E67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5F78D8-5016-E4A8-4788-598C9A045B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DEF984-EB24-C794-9AAA-049E23AF5B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47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9E946-E72D-CF76-B08F-4704DC64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C49F8-F75A-0B42-EE2D-906B8FFC63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E73B0B-75F6-2B5E-BF18-3BB3ECE47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4159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8932-FC3F-B3D9-6119-EEAF928E3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0AC126-709A-CBA0-F9F3-A9C971A990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8A0035-B30B-DEFB-778E-87E4F7DA7B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8519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F5BA6-EE5E-5CF0-9DDF-D47393601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102B3-8B45-6E61-E962-EF84E3E3D0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FAB455-BCFC-78E0-83F6-0819F39BD7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801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IAPOSITIVA MARCO - 6TO CONGRESO CIELO LABORAL" id="{C30E8DD4-FE71-754B-835B-3C4ED2CA2354}" vid="{1B24ED63-C63C-5F46-950A-605AA86BE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DIAPOSITIVA MARCO - 6TO CONGRESO MUNDIAL CIELO LABORAL</Template>
  <TotalTime>0</TotalTime>
  <Words>0</Words>
  <Application>Microsoft Office PowerPoint</Application>
  <PresentationFormat>Panorámica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GARCIA FERNANDEZ CHRISTIAN</dc:creator>
  <cp:lastModifiedBy>GARCIA FERNANDEZ CHRISTIAN</cp:lastModifiedBy>
  <cp:revision>1</cp:revision>
  <dcterms:created xsi:type="dcterms:W3CDTF">2026-10-23T07:09:58Z</dcterms:created>
  <dcterms:modified xsi:type="dcterms:W3CDTF">2026-10-23T07:10:41Z</dcterms:modified>
</cp:coreProperties>
</file>